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0.3867924528301887</c:v>
                </c:pt>
                <c:pt idx="1">
                  <c:v>0.60377358490566035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8.4905660377358499E-2</c:v>
                </c:pt>
                <c:pt idx="1">
                  <c:v>0</c:v>
                </c:pt>
                <c:pt idx="2">
                  <c:v>0</c:v>
                </c:pt>
                <c:pt idx="3">
                  <c:v>0</c:v>
                </c:pt>
                <c:pt idx="4">
                  <c:v>0</c:v>
                </c:pt>
                <c:pt idx="5">
                  <c:v>0.91509433962264153</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4.6853072112334084</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0.53365700544762884</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0.60153493642670774</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0.1677034428842008</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1.7508000586828896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0.1677034428842008</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0.38901508190259726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4.6853072112334084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ROYAL OLDHAM HOSPITAL (34)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ROYAL OLDHAM HOSPITAL (34)</c:v>
                </c:pt>
              </c:strCache>
            </c:strRef>
          </c:cat>
          <c:val>
            <c:numRef>
              <c:f>Sheet1!$E$2:$E$3</c:f>
              <c:numCache>
                <c:formatCode>0.0;;</c:formatCode>
                <c:ptCount val="2"/>
                <c:pt idx="0">
                  <c:v>4.8504774514786249</c:v>
                </c:pt>
                <c:pt idx="1">
                  <c:v>4.8433176291023159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ROYAL OLDHAM HOSPITAL (34)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ROYAL OLDHAM HOSPITAL (34)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ROYAL OLDHAM HOSPITAL (34)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ROYAL OLDHAM HOSPITAL (34)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ROYAL OLDHAM HOSPITAL (34)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5.1495225485213751</c:v>
                </c:pt>
                <c:pt idx="1">
                  <c:v>5.1566823708976841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ROYAL OLDHAM HOSPITAL (63)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ROYAL OLDHAM HOSPITAL (63)</c:v>
                </c:pt>
              </c:strCache>
            </c:strRef>
          </c:cat>
          <c:val>
            <c:numRef>
              <c:f>Sheet1!$E$2:$E$3</c:f>
              <c:numCache>
                <c:formatCode>0.0;;</c:formatCode>
                <c:ptCount val="2"/>
                <c:pt idx="0">
                  <c:v>7.2457057988053188</c:v>
                </c:pt>
                <c:pt idx="1">
                  <c:v>7.2401092959052518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ROYAL OLDHAM HOSPITAL (63)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ROYAL OLDHAM HOSPITAL (63)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ROYAL OLDHAM HOSPITAL (63)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ROYAL OLDHAM HOSPITAL (63)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ROYAL OLDHAM HOSPITAL (63)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2.7542942011946812</c:v>
                </c:pt>
                <c:pt idx="1">
                  <c:v>2.7598907040947482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OLDHAM HOSPITAL (67)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OLDHAM HOSPITAL (67)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OLDHAM HOSPITAL (67)</c:v>
                </c:pt>
              </c:strCache>
            </c:strRef>
          </c:cat>
          <c:val>
            <c:numRef>
              <c:f>Sheet1!$F$2:$F$3</c:f>
              <c:numCache>
                <c:formatCode>0.0;;</c:formatCode>
                <c:ptCount val="2"/>
                <c:pt idx="0">
                  <c:v>8.2370343766384249</c:v>
                </c:pt>
                <c:pt idx="1">
                  <c:v>8.2280906874502744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OLDHAM HOSPITAL (67)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OLDHAM HOSPITAL (67)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OLDHAM HOSPITAL (67)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ROYAL OLDHAM HOSPITAL (67)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1.7629656233615751</c:v>
                </c:pt>
                <c:pt idx="1">
                  <c:v>1.7719093125497256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ROYAL OLDHAM HOSPITAL (68)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ROYAL OLDHAM HOSPITAL (68)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ROYAL OLDHAM HOSPITAL (68)</c:v>
                </c:pt>
              </c:strCache>
            </c:strRef>
          </c:cat>
          <c:val>
            <c:numRef>
              <c:f>Sheet1!$F$2:$F$3</c:f>
              <c:numCache>
                <c:formatCode>0.0;;</c:formatCode>
                <c:ptCount val="2"/>
                <c:pt idx="0">
                  <c:v>6.7007709730544427</c:v>
                </c:pt>
                <c:pt idx="1">
                  <c:v>6.699128634689254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ROYAL OLDHAM HOSPITAL (68)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ROYAL OLDHAM HOSPITAL (68)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ROYAL OLDHAM HOSPITAL (68)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ROYAL OLDHAM HOSPITAL (68)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3.2992290269455573</c:v>
                </c:pt>
                <c:pt idx="1">
                  <c:v>3.300871365310746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Sheet1!$E$2:$E$3</c:f>
              <c:numCache>
                <c:formatCode>0.0;;</c:formatCode>
                <c:ptCount val="2"/>
                <c:pt idx="0">
                  <c:v>8.653278748976966</c:v>
                </c:pt>
                <c:pt idx="1">
                  <c:v>8.6490142793994487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1.346721251023034</c:v>
                </c:pt>
                <c:pt idx="1">
                  <c:v>1.3509857206005513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Sheet1!$E$2:$E$3</c:f>
              <c:numCache>
                <c:formatCode>0.0;;</c:formatCode>
                <c:ptCount val="2"/>
                <c:pt idx="0">
                  <c:v>8.2875908647966092</c:v>
                </c:pt>
                <c:pt idx="1">
                  <c:v>8.2861387060133769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1.7124091352033908</c:v>
                </c:pt>
                <c:pt idx="1">
                  <c:v>1.7138612939866231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0.19387755102040821</c:v>
                </c:pt>
                <c:pt idx="1">
                  <c:v>0.80612244897959184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OLDHAM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OLDHAM HOSPITAL (105)</c:v>
                </c:pt>
              </c:strCache>
            </c:strRef>
          </c:cat>
          <c:val>
            <c:numRef>
              <c:f>Sheet1!$E$2:$E$3</c:f>
              <c:numCache>
                <c:formatCode>0.0;;</c:formatCode>
                <c:ptCount val="2"/>
                <c:pt idx="0">
                  <c:v>6.3216352360632886</c:v>
                </c:pt>
                <c:pt idx="1">
                  <c:v>6.3283321183126393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OLDHAM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OLDHAM HOSPITAL (105)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OLDHAM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OLDHAM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ROYAL OLDHAM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3.6783647639367114</c:v>
                </c:pt>
                <c:pt idx="1">
                  <c:v>3.6716678816873607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ROYAL OLDHAM HOSPITAL (70)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ROYAL OLDHAM HOSPITAL (70)</c:v>
                </c:pt>
              </c:strCache>
            </c:strRef>
          </c:cat>
          <c:val>
            <c:numRef>
              <c:f>Sheet1!$E$2:$E$3</c:f>
              <c:numCache>
                <c:formatCode>0.0;;</c:formatCode>
                <c:ptCount val="2"/>
                <c:pt idx="0">
                  <c:v>6.586587481861498</c:v>
                </c:pt>
                <c:pt idx="1">
                  <c:v>6.5894545380312426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ROYAL OLDHAM HOSPITAL (70)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ROYAL OLDHAM HOSPITAL (70)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ROYAL OLDHAM HOSPITAL (70)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ROYAL OLDHAM HOSPITAL (70)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ROYAL OLDHAM HOSPITAL (70)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3.413412518138502</c:v>
                </c:pt>
                <c:pt idx="1">
                  <c:v>3.4105454619687574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Sheet1!$E$2:$E$3</c:f>
              <c:numCache>
                <c:formatCode>0.0;;</c:formatCode>
                <c:ptCount val="2"/>
                <c:pt idx="0">
                  <c:v>7.6233206159921751</c:v>
                </c:pt>
                <c:pt idx="1">
                  <c:v>7.6249065495463597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2.3766793840078249</c:v>
                </c:pt>
                <c:pt idx="1">
                  <c:v>2.3750934504536403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Sheet1!$E$2:$E$3</c:f>
              <c:numCache>
                <c:formatCode>0.0;;</c:formatCode>
                <c:ptCount val="2"/>
                <c:pt idx="0">
                  <c:v>7.42754852261465</c:v>
                </c:pt>
                <c:pt idx="1">
                  <c:v>7.4285120957442414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2.57245147738535</c:v>
                </c:pt>
                <c:pt idx="1">
                  <c:v>2.5714879042557586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Sheet1!$E$2:$E$3</c:f>
              <c:numCache>
                <c:formatCode>0.0;;</c:formatCode>
                <c:ptCount val="2"/>
                <c:pt idx="0">
                  <c:v>8.4198449086119158</c:v>
                </c:pt>
                <c:pt idx="1">
                  <c:v>8.4208964062152738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1.5801550913880842</c:v>
                </c:pt>
                <c:pt idx="1">
                  <c:v>1.5791035937847262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OLDHAM HOSPITAL (98)</c:v>
                </c:pt>
              </c:strCache>
            </c:strRef>
          </c:cat>
          <c:val>
            <c:numRef>
              <c:f>Sheet1!$D$2:$D$3</c:f>
              <c:numCache>
                <c:formatCode>0.0;;</c:formatCode>
                <c:ptCount val="2"/>
                <c:pt idx="0">
                  <c:v>7.2970266042023191</c:v>
                </c:pt>
                <c:pt idx="1">
                  <c:v>7.2923820148078207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OLDHAM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OLDHAM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OLDHAM HOSPITAL (98)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OLDHAM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OLDHAM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ROYAL OLDHAM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2.7029733957976809</c:v>
                </c:pt>
                <c:pt idx="1">
                  <c:v>2.7076179851921793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Sheet1!$D$2:$D$3</c:f>
              <c:numCache>
                <c:formatCode>0.0;;</c:formatCode>
                <c:ptCount val="2"/>
                <c:pt idx="0">
                  <c:v>7.9907919932004363</c:v>
                </c:pt>
                <c:pt idx="1">
                  <c:v>7.988193373524739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ROYAL OLDHAM HOSPITAL (102)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2.0092080067995637</c:v>
                </c:pt>
                <c:pt idx="1">
                  <c:v>2.011806626475261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Sheet1!$D$2:$D$3</c:f>
              <c:numCache>
                <c:formatCode>0.0;;</c:formatCode>
                <c:ptCount val="2"/>
                <c:pt idx="0">
                  <c:v>7.1538598389658219</c:v>
                </c:pt>
                <c:pt idx="1">
                  <c:v>7.1566269690418816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2.8461401610341781</c:v>
                </c:pt>
                <c:pt idx="1">
                  <c:v>2.8433730309581184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OLDHAM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OLDHAM HOSPITAL (93)</c:v>
                </c:pt>
              </c:strCache>
            </c:strRef>
          </c:cat>
          <c:val>
            <c:numRef>
              <c:f>Sheet1!$E$2:$E$3</c:f>
              <c:numCache>
                <c:formatCode>0.0;;</c:formatCode>
                <c:ptCount val="2"/>
                <c:pt idx="0">
                  <c:v>5.1933997864275661</c:v>
                </c:pt>
                <c:pt idx="1">
                  <c:v>5.1918889139237958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OLDHAM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OLDHAM HOSPITAL (93)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OLDHAM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OLDHAM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OLDHAM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4.8066002135724339</c:v>
                </c:pt>
                <c:pt idx="1">
                  <c:v>4.8081110860762042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OLDHAM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OLDHAM HOSPITAL (94)</c:v>
                </c:pt>
              </c:strCache>
            </c:strRef>
          </c:cat>
          <c:val>
            <c:numRef>
              <c:f>Sheet1!$E$2:$E$3</c:f>
              <c:numCache>
                <c:formatCode>0.0;;</c:formatCode>
                <c:ptCount val="2"/>
                <c:pt idx="0">
                  <c:v>6.5110209031636757</c:v>
                </c:pt>
                <c:pt idx="1">
                  <c:v>6.5137135457322204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OLDHAM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OLDHAM HOSPITAL (94)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OLDHAM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OLDHAM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OLDHAM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3.4889790968363243</c:v>
                </c:pt>
                <c:pt idx="1">
                  <c:v>3.4862864542677796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11</c:v>
                </c:pt>
                <c:pt idx="4" formatCode="0">
                  <c:v>4</c:v>
                </c:pt>
                <c:pt idx="5" formatCode="0">
                  <c:v>26</c:v>
                </c:pt>
                <c:pt idx="6" formatCode="0">
                  <c:v>17</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Sheet1!$D$2:$D$3</c:f>
              <c:numCache>
                <c:formatCode>0.0;;</c:formatCode>
                <c:ptCount val="2"/>
                <c:pt idx="0">
                  <c:v>7.6163583860739026</c:v>
                </c:pt>
                <c:pt idx="1">
                  <c:v>7.6170610447997431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2.3836416139260974</c:v>
                </c:pt>
                <c:pt idx="1">
                  <c:v>2.3829389552002569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OLDHAM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OLDHAM HOSPITAL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OLDHAM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OLDHAM HOSPITAL (104)</c:v>
                </c:pt>
              </c:strCache>
            </c:strRef>
          </c:cat>
          <c:val>
            <c:numRef>
              <c:f>Sheet1!$G$2:$G$3</c:f>
              <c:numCache>
                <c:formatCode>0.0;;</c:formatCode>
                <c:ptCount val="2"/>
                <c:pt idx="0">
                  <c:v>5.5990262728390094</c:v>
                </c:pt>
                <c:pt idx="1">
                  <c:v>5.5999550439714483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OLDHAM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OLDHAM HOSPITAL (104)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ROYAL OLDHAM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4.4009737271609906</c:v>
                </c:pt>
                <c:pt idx="1">
                  <c:v>4.4000449560285517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OLDHAM HOSPITAL (99)</c:v>
                </c:pt>
              </c:strCache>
            </c:strRef>
          </c:cat>
          <c:val>
            <c:numRef>
              <c:f>Sheet1!$D$2:$D$3</c:f>
              <c:numCache>
                <c:formatCode>0.0;;</c:formatCode>
                <c:ptCount val="2"/>
                <c:pt idx="0">
                  <c:v>5.4518402151886889</c:v>
                </c:pt>
                <c:pt idx="1">
                  <c:v>5.449062158142107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OLDHAM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OLDHAM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OLDHAM HOSPITAL (99)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OLDHAM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OLDHAM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OLDHAM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4.5481597848113111</c:v>
                </c:pt>
                <c:pt idx="1">
                  <c:v>4.550937841857893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Sheet1!$E$2:$E$3</c:f>
              <c:numCache>
                <c:formatCode>0.0;;</c:formatCode>
                <c:ptCount val="2"/>
                <c:pt idx="0">
                  <c:v>6.1148691283992083</c:v>
                </c:pt>
                <c:pt idx="1">
                  <c:v>6.108867469090046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ROYAL OLDHAM HOSPITAL (101)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3.8851308716007917</c:v>
                </c:pt>
                <c:pt idx="1">
                  <c:v>3.891132530909954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Sheet1!$D$2:$D$3</c:f>
              <c:numCache>
                <c:formatCode>0.0;;</c:formatCode>
                <c:ptCount val="2"/>
                <c:pt idx="0">
                  <c:v>6.9848200233624471</c:v>
                </c:pt>
                <c:pt idx="1">
                  <c:v>6.9859664133283914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ROYAL OLDHAM HOSPITAL (100)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3.0151799766375529</c:v>
                </c:pt>
                <c:pt idx="1">
                  <c:v>3.0140335866716086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Sheet1!$D$2:$D$3</c:f>
              <c:numCache>
                <c:formatCode>0.0;;</c:formatCode>
                <c:ptCount val="2"/>
                <c:pt idx="0">
                  <c:v>2.424226109717011</c:v>
                </c:pt>
                <c:pt idx="1">
                  <c:v>2.414369174254309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ROYAL OLDHAM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7.5757738902829885</c:v>
                </c:pt>
                <c:pt idx="1">
                  <c:v>7.5856308257456906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OLDHAM HOSPITAL (97)</c:v>
                </c:pt>
              </c:strCache>
            </c:strRef>
          </c:cat>
          <c:val>
            <c:numRef>
              <c:f>Sheet1!$D$2:$D$3</c:f>
              <c:numCache>
                <c:formatCode>0.0;;</c:formatCode>
                <c:ptCount val="2"/>
                <c:pt idx="0">
                  <c:v>5.8520812529923818</c:v>
                </c:pt>
                <c:pt idx="1">
                  <c:v>5.849669310184006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OLDHAM HOSPITAL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OLDHAM HOSPITAL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OLDHAM HOSPITAL (97)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OLDHAM HOSPITAL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OLDHAM HOSPITAL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OLDHAM HOSPITAL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4.1479187470076182</c:v>
                </c:pt>
                <c:pt idx="1">
                  <c:v>4.150330689815994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3">
                  <c:v>5.8726655019966314</c:v>
                </c:pt>
                <c:pt idx="4">
                  <c:v>5.9429238955524539</c:v>
                </c:pt>
                <c:pt idx="5">
                  <c:v>5.6181767120137378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2">
                  <c:v>6.4736122320541423</c:v>
                </c:pt>
                <c:pt idx="3">
                  <c:v>6.6757569026291721</c:v>
                </c:pt>
                <c:pt idx="4">
                  <c:v>6.0851482939409429</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7">
                  <c:v>8.200144852476571</c:v>
                </c:pt>
                <c:pt idx="8">
                  <c:v>8.3981935425387011</c:v>
                </c:pt>
                <c:pt idx="9">
                  <c:v>8.0125335977356666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41</c:v>
                </c:pt>
                <c:pt idx="2">
                  <c:v>13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3">
                  <c:v>8.2324894287176562</c:v>
                </c:pt>
                <c:pt idx="4">
                  <c:v>7.9513595131752401</c:v>
                </c:pt>
                <c:pt idx="5">
                  <c:v>8.2182269072068941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7">
                  <c:v>8.9291263411015844</c:v>
                </c:pt>
                <c:pt idx="8">
                  <c:v>9.0313017209046986</c:v>
                </c:pt>
                <c:pt idx="9">
                  <c:v>8.3096370325431117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7">
                  <c:v>7.5091447539335974</c:v>
                </c:pt>
                <c:pt idx="8">
                  <c:v>7.5331300875276899</c:v>
                </c:pt>
                <c:pt idx="9">
                  <c:v>6.3864701606696634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2">
                  <c:v>8.9612917290454988</c:v>
                </c:pt>
                <c:pt idx="3">
                  <c:v>8.3388926826728458</c:v>
                </c:pt>
                <c:pt idx="4">
                  <c:v>7.9962492333808992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3">
                  <c:v>8.38598437227704</c:v>
                </c:pt>
                <c:pt idx="4">
                  <c:v>8.1553039220023464</c:v>
                </c:pt>
                <c:pt idx="5">
                  <c:v>7.9953877048477748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7">
                  <c:v>9.0330564099041144</c:v>
                </c:pt>
                <c:pt idx="8">
                  <c:v>9.1151209491910894</c:v>
                </c:pt>
                <c:pt idx="9">
                  <c:v>8.3974281509571931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1">
                  <c:v>7.9979618702034454</c:v>
                </c:pt>
                <c:pt idx="2">
                  <c:v>7.2283914216386762</c:v>
                </c:pt>
                <c:pt idx="3">
                  <c:v>7.4774990861985486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3">
                  <c:v>6.4381114679352169</c:v>
                </c:pt>
                <c:pt idx="4">
                  <c:v>5.9977663310955514</c:v>
                </c:pt>
                <c:pt idx="5">
                  <c:v>6.7853340310964629</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8.2921477470986549</c:v>
                </c:pt>
                <c:pt idx="1">
                  <c:v>8.0749902446625033</c:v>
                </c:pt>
                <c:pt idx="2">
                  <c:v>6.9901536240445967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1">
                  <c:v>9.0416809491531005</c:v>
                </c:pt>
                <c:pt idx="2">
                  <c:v>8.7230807358104343</c:v>
                </c:pt>
                <c:pt idx="3">
                  <c:v>8.0595057728965855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9.1492577229309315</c:v>
                </c:pt>
                <c:pt idx="1">
                  <c:v>8.2182269072068941</c:v>
                </c:pt>
                <c:pt idx="2">
                  <c:v>8.5520001238564536</c:v>
                </c:pt>
                <c:pt idx="3">
                  <c:v>6.9300464284377714</c:v>
                </c:pt>
                <c:pt idx="4">
                  <c:v>6.7853340310964629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9.4205183269308694</c:v>
                </c:pt>
                <c:pt idx="1">
                  <c:v>8.6337261289895988</c:v>
                </c:pt>
                <c:pt idx="2">
                  <c:v>9.0002624404804727</c:v>
                </c:pt>
                <c:pt idx="3">
                  <c:v>7.409102394280751</c:v>
                </c:pt>
                <c:pt idx="4">
                  <c:v>7.3313148272089039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8.4803672032833788</c:v>
                </c:pt>
                <c:pt idx="1">
                  <c:v>7.8664128956560244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6">
                  <c:v>8.260955863918193</c:v>
                </c:pt>
                <c:pt idx="7">
                  <c:v>8.4201227250284525</c:v>
                </c:pt>
                <c:pt idx="8">
                  <c:v>7.517559508282857</c:v>
                </c:pt>
                <c:pt idx="9">
                  <c:v>7.2457057988053188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5.2087454439431831</c:v>
                </c:pt>
                <c:pt idx="1">
                  <c:v>6.2211058516657953</c:v>
                </c:pt>
                <c:pt idx="2">
                  <c:v>6.2683845163008458</c:v>
                </c:pt>
                <c:pt idx="3">
                  <c:v>4.8504774514786249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7.0515506436472801</c:v>
                </c:pt>
                <c:pt idx="1">
                  <c:v>7.0793722388053908</c:v>
                </c:pt>
                <c:pt idx="2">
                  <c:v>6.7007709730544427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9.2602146447992411</c:v>
                </c:pt>
                <c:pt idx="1">
                  <c:v>8.2370343766384249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6">
                  <c:v>8.9388221118711968</c:v>
                </c:pt>
                <c:pt idx="7">
                  <c:v>8.9532102401266833</c:v>
                </c:pt>
                <c:pt idx="8">
                  <c:v>9.2616626117393874</c:v>
                </c:pt>
                <c:pt idx="9">
                  <c:v>8.653278748976966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4">
                  <c:v>6.9746092847588557</c:v>
                </c:pt>
                <c:pt idx="5">
                  <c:v>6.8645020149654883</c:v>
                </c:pt>
                <c:pt idx="6">
                  <c:v>7.4521345891246087</c:v>
                </c:pt>
                <c:pt idx="7">
                  <c:v>6.3216352360632886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6">
                  <c:v>8.4301342796719787</c:v>
                </c:pt>
                <c:pt idx="7">
                  <c:v>8.5342778523800877</c:v>
                </c:pt>
                <c:pt idx="8">
                  <c:v>8.8624803887693169</c:v>
                </c:pt>
                <c:pt idx="9">
                  <c:v>8.2875908647966092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2">
                  <c:v>8.1507379295750955</c:v>
                </c:pt>
                <c:pt idx="3">
                  <c:v>8.302194449950381</c:v>
                </c:pt>
                <c:pt idx="4">
                  <c:v>8.0986216493254908</c:v>
                </c:pt>
                <c:pt idx="5">
                  <c:v>7.6233206159921751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6">
                  <c:v>7.0895226049081419</c:v>
                </c:pt>
                <c:pt idx="7">
                  <c:v>7.8294412324866691</c:v>
                </c:pt>
                <c:pt idx="8">
                  <c:v>8.3448324790690869</c:v>
                </c:pt>
                <c:pt idx="9">
                  <c:v>6.586587481861498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2.424226109717011</c:v>
                </c:pt>
                <c:pt idx="1">
                  <c:v>3.3251504006475621</c:v>
                </c:pt>
                <c:pt idx="2">
                  <c:v>4.8504774514786249</c:v>
                </c:pt>
                <c:pt idx="3">
                  <c:v>6.3864701606696634</c:v>
                </c:pt>
                <c:pt idx="4">
                  <c:v>6.3353384268897246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6.1530225076975773</c:v>
                </c:pt>
                <c:pt idx="2">
                  <c:v>7.5627687641696664</c:v>
                </c:pt>
                <c:pt idx="3">
                  <c:v>8.4553095815579464</c:v>
                </c:pt>
                <c:pt idx="4">
                  <c:v>8.3665113289442026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6">
                  <c:v>8.7694482256445418</c:v>
                </c:pt>
                <c:pt idx="7">
                  <c:v>9.1045329178292693</c:v>
                </c:pt>
                <c:pt idx="8">
                  <c:v>9.2018815517561681</c:v>
                </c:pt>
                <c:pt idx="9">
                  <c:v>8.4198449086119158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7.8825328818937326</c:v>
                </c:pt>
                <c:pt idx="1">
                  <c:v>7.42754852261465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6">
                  <c:v>8.7068462890356173</c:v>
                </c:pt>
                <c:pt idx="7">
                  <c:v>8.9615164915471706</c:v>
                </c:pt>
                <c:pt idx="8">
                  <c:v>9.1005816263398067</c:v>
                </c:pt>
                <c:pt idx="9">
                  <c:v>7.9907919932004363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2">
                  <c:v>7.8528103550386703</c:v>
                </c:pt>
                <c:pt idx="3">
                  <c:v>7.8854859460007578</c:v>
                </c:pt>
                <c:pt idx="4">
                  <c:v>8.7862020644768801</c:v>
                </c:pt>
                <c:pt idx="5">
                  <c:v>7.2970266042023191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2">
                  <c:v>6.0606220784948199</c:v>
                </c:pt>
                <c:pt idx="3">
                  <c:v>5.5451855608469307</c:v>
                </c:pt>
                <c:pt idx="4">
                  <c:v>5.9265710897227972</c:v>
                </c:pt>
                <c:pt idx="5">
                  <c:v>5.1933997864275661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6">
                  <c:v>8.2816974935868064</c:v>
                </c:pt>
                <c:pt idx="7">
                  <c:v>8.522136898318621</c:v>
                </c:pt>
                <c:pt idx="8">
                  <c:v>8.3532970653722032</c:v>
                </c:pt>
                <c:pt idx="9">
                  <c:v>7.1538598389658219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8.6082150934704451</c:v>
                </c:pt>
                <c:pt idx="1">
                  <c:v>8.7737455425140123</c:v>
                </c:pt>
                <c:pt idx="2">
                  <c:v>7.6163583860739026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6.9972151827059426</c:v>
                </c:pt>
                <c:pt idx="1">
                  <c:v>7.0406039265060238</c:v>
                </c:pt>
                <c:pt idx="2">
                  <c:v>7.6032956746441807</c:v>
                </c:pt>
                <c:pt idx="3">
                  <c:v>6.5110209031636757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2">
                  <c:v>7.0841374654319686</c:v>
                </c:pt>
                <c:pt idx="3">
                  <c:v>6.6799371326087673</c:v>
                </c:pt>
                <c:pt idx="4">
                  <c:v>5.7497141349672463</c:v>
                </c:pt>
                <c:pt idx="5">
                  <c:v>5.4518402151886889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4">
                  <c:v>4.9634301322784919</c:v>
                </c:pt>
                <c:pt idx="5">
                  <c:v>5.6506932647308421</c:v>
                </c:pt>
                <c:pt idx="6">
                  <c:v>5.5424364866802032</c:v>
                </c:pt>
                <c:pt idx="7">
                  <c:v>5.5990262728390094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6">
                  <c:v>8.0751525326751121</c:v>
                </c:pt>
                <c:pt idx="7">
                  <c:v>7.8657798696457997</c:v>
                </c:pt>
                <c:pt idx="8">
                  <c:v>7.3831013162482231</c:v>
                </c:pt>
                <c:pt idx="9">
                  <c:v>6.9848200233624471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6">
                  <c:v>7.0641074185327097</c:v>
                </c:pt>
                <c:pt idx="7">
                  <c:v>6.7672354695011183</c:v>
                </c:pt>
                <c:pt idx="8">
                  <c:v>6.3070038169922391</c:v>
                </c:pt>
                <c:pt idx="9">
                  <c:v>6.1148691283992083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7.5653129005288191</c:v>
                </c:pt>
                <c:pt idx="1">
                  <c:v>6.8862828648461418</c:v>
                </c:pt>
                <c:pt idx="2">
                  <c:v>5.8520812529923818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5">
                  <c:v>3.941259282095845</c:v>
                </c:pt>
                <c:pt idx="6">
                  <c:v>4.9030627342079303</c:v>
                </c:pt>
                <c:pt idx="7">
                  <c:v>3.898023624710381</c:v>
                </c:pt>
                <c:pt idx="8">
                  <c:v>2.424226109717011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6.6441411089854832</c:v>
                </c:pt>
                <c:pt idx="1">
                  <c:v>6.4038827656769142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7">
                  <c:v>8.9084434954008263</c:v>
                </c:pt>
                <c:pt idx="8">
                  <c:v>8.7906006040504643</c:v>
                </c:pt>
                <c:pt idx="9">
                  <c:v>8.5520001238564536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7.3685928485637282</c:v>
                </c:pt>
                <c:pt idx="1">
                  <c:v>7.2769811249365173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1">
                  <c:v>7.5147420336415172</c:v>
                </c:pt>
                <c:pt idx="2">
                  <c:v>7.1145176035894284</c:v>
                </c:pt>
                <c:pt idx="3">
                  <c:v>6.8417726088445523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7">
                  <c:v>6.8732748104838493</c:v>
                </c:pt>
                <c:pt idx="8">
                  <c:v>7.4440354898616476</c:v>
                </c:pt>
                <c:pt idx="9">
                  <c:v>6.7377355232126073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7">
                  <c:v>4.3323776004707124</c:v>
                </c:pt>
                <c:pt idx="8">
                  <c:v>5.2085533567905289</c:v>
                </c:pt>
                <c:pt idx="9">
                  <c:v>3.3251504006475621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6.3086460042371471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3">
                  <c:v>8.2537300686280837</c:v>
                </c:pt>
                <c:pt idx="4">
                  <c:v>8.06462219094327</c:v>
                </c:pt>
                <c:pt idx="5">
                  <c:v>7.7501183506086209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7">
                  <c:v>8.3599162378957281</c:v>
                </c:pt>
                <c:pt idx="8">
                  <c:v>8.2339459687973946</c:v>
                </c:pt>
                <c:pt idx="9">
                  <c:v>7.9142043688897523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9.261872278164665</c:v>
                </c:pt>
                <c:pt idx="1">
                  <c:v>9.1492577229309315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7">
                  <c:v>8.029680156587224</c:v>
                </c:pt>
                <c:pt idx="8">
                  <c:v>7.773479304225261</c:v>
                </c:pt>
                <c:pt idx="9">
                  <c:v>7.1804320919326843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3">
                  <c:v>8.0229596537455521</c:v>
                </c:pt>
                <c:pt idx="4">
                  <c:v>7.5669443088712498</c:v>
                </c:pt>
                <c:pt idx="5">
                  <c:v>6.3353384268897246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3">
                  <c:v>7.6446063298093963</c:v>
                </c:pt>
                <c:pt idx="4">
                  <c:v>6.6964162408942363</c:v>
                </c:pt>
                <c:pt idx="5">
                  <c:v>6.9300464284377714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6.4810889511728256</c:v>
                </c:pt>
                <c:pt idx="1">
                  <c:v>6.27716935575463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3">
                  <c:v>6.480187214670603</c:v>
                </c:pt>
                <c:pt idx="4">
                  <c:v>6.6755268127899381</c:v>
                </c:pt>
                <c:pt idx="5">
                  <c:v>5.2354779980590314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7.7730123637230086</c:v>
                </c:pt>
                <c:pt idx="1">
                  <c:v>6.7337711111072087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6">
                  <c:v>5.4730532582430387</c:v>
                </c:pt>
                <c:pt idx="7">
                  <c:v>5.4799016303692678</c:v>
                </c:pt>
                <c:pt idx="8">
                  <c:v>5.4179789587665859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6.0952373540118554</c:v>
                </c:pt>
                <c:pt idx="1">
                  <c:v>5.1139623850750633</c:v>
                </c:pt>
                <c:pt idx="2">
                  <c:v>4.6853072112334084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0.48008097947713502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0.19424702277912065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2.0279112523378169</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0.19424702277912154</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0.40727301452600351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5.6181767120137378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0.87619047619047619</c:v>
                </c:pt>
                <c:pt idx="1">
                  <c:v>0</c:v>
                </c:pt>
                <c:pt idx="2">
                  <c:v>9.5238095238095247E-3</c:v>
                </c:pt>
                <c:pt idx="3">
                  <c:v>9.5238095238095247E-3</c:v>
                </c:pt>
                <c:pt idx="4">
                  <c:v>0.10476190476190481</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0.96356111246281628</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0.27860842159605337</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2.8250710016737974</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6.9991152964605554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7.6563864578566543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0.14707499073144348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0.56370351071503233</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0.15715632424342196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1.6406896422380628</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0.15715632424342196</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1.6757576806412544E-2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8.2182269072068941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4.8439383034935446E-2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0.39079258608536627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0.10895005122968726</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1.1131795374213915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8.3096370325431117</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0.23278119877754655</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0.11646882281192106</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1.2159179221778942</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0.11635542905696816</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8.0125335977356666</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0.93387559284059041</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0.58443353006636389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0.16293569865004365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1.7010254879204512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0.16293569865004454</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0.3046240253048591</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6.0851482939409429</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0.49056603773584889</c:v>
                </c:pt>
                <c:pt idx="1">
                  <c:v>6.6037735849056603E-2</c:v>
                </c:pt>
                <c:pt idx="2">
                  <c:v>0.320754716981132</c:v>
                </c:pt>
                <c:pt idx="3">
                  <c:v>9.4339622641509441E-2</c:v>
                </c:pt>
                <c:pt idx="4">
                  <c:v>0</c:v>
                </c:pt>
                <c:pt idx="5">
                  <c:v>2.8301886792452831E-2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0.36697256779249798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0.62246653361486182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0.17353901568462859</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1.8117226075925892</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0.16171943899063379</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6.3864701606696634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0.53383367863570985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0.18851663631361504</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1.858991774949101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7.9962492333808992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4.8785819059100177E-2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0.35840449382246398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9.9920493257203091E-2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0.96691483897023112</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8.3974281509571931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0.22193264704057558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0.66911041359806234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0.18654298068976605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1.9474821501669455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0.18654298068976516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0.62981800637034624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6.7853340310964629</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0.34349430313805573</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0.10689479637086663</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1.1159664497063133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6.4087100319621726E-2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7.9953877048477748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0.12734961563468428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0.13582802189673782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1.418025203405012</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0.1358280218967387</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1.6484166183074578E-2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7.4774990861985486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0.28770936852347795</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0.11670808150907774</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1.2184157489000036</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9.0923375390076444E-2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7.8664128956560244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0.65637890863146531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0.20050160935041994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1.9791194586844796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6.9901536240445967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0.28560218124536263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0.36721873512435543</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0.10237783783226462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1.0144324710158994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8.0595057728965855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0.2735849056603773</c:v>
                </c:pt>
                <c:pt idx="1">
                  <c:v>0</c:v>
                </c:pt>
                <c:pt idx="2">
                  <c:v>0.339622641509434</c:v>
                </c:pt>
                <c:pt idx="3">
                  <c:v>9.433962264150943E-3</c:v>
                </c:pt>
                <c:pt idx="4">
                  <c:v>0</c:v>
                </c:pt>
                <c:pt idx="5">
                  <c:v>0.339622641509434</c:v>
                </c:pt>
                <c:pt idx="6">
                  <c:v>1.886792452830189E-2</c:v>
                </c:pt>
                <c:pt idx="7">
                  <c:v>9.433962264150943E-3</c:v>
                </c:pt>
                <c:pt idx="8">
                  <c:v>9.433962264150943E-3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8.0234639204427083E-2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0.16869016289362904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1.7546966455719097</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8.2370343766384249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4.3350847653119473E-2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0.19704752823076532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2.0571481303932408</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9.1360990713036827E-2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7.2457057988053188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0.89551691494508834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0.29208926013425973</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2.9994905865443124</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4.8504774514786249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0.31347095698954686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0.4413353772730968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0.12304100352833558</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1.14302687701705</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8.653278748976966</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0.16795574363071175</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0.58936512560990817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0.16431059061638287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1.7153791642311358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0.16431059061638287</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8.7656720863041215E-2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6.7007709730544427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6.6037735849056603E-2</c:v>
                </c:pt>
                <c:pt idx="2">
                  <c:v>0.30188679245283018</c:v>
                </c:pt>
                <c:pt idx="3">
                  <c:v>0.42452830188679241</c:v>
                </c:pt>
                <c:pt idx="4">
                  <c:v>0.20754716981132079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0.36774915324538338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0.11496673524638279</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1.2002363419273046</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0.11496673524638368</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8.8612373546263612E-2</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7.6233206159921751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0.4579259049991844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0.20353873187290894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2.1249153719127634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0.11920242918717072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6.586587481861498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0.32878882650851171</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0.19185959831421773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2.0029868809512337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0.19185959831421684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0.25441010717697665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6.3216352360632886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0.27189757673423642</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0.10860011130095515</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1.1337696946983442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2.4392033298763494E-3</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8.2875908647966092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0.198783645597854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0.37155381296651058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0.10358642512333738</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1.0814275250742291</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4.9910145113972959E-2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7.9907919932004363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0.20602964233512289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0.41760067026662728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0.11642394466808437</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1.2154494007479961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0.11642394466808348</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7.9152832045346955E-2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7.2970266042023191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0.26035996016677565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9.0500917727869279E-2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0.94481669155842951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6.8487964749827768E-2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8.4198449086119158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0.26499983241247094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0.13704382247659197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1.4307179882992642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8.2016984656426928E-2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7.42754852261465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0.24279386677241721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0.43398857763361498</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0.12099277071738612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1.1961005453362663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7.6163583860739026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0.40045784399728657</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0.15191190591195358</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1.5859386617896014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0.15191190591195358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1.5364251247669714E-2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6.5110209031636757</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0.37559560295285799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0.18156252227132352</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1.8954868736161981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0.18156252227132352</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0.25695501414505717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5.1933997864275661</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0.24667662186799166</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0.47383531196125528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0.13210174233278948</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1.37912337546976</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9.6353741110384306E-3</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7.1538598389658219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5.4044771670831251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0.41199909649562994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0.15489135537992471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1.6170436898895204</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0.1548913553799256</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3.6272470070194629E-2</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6.1148691283992083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0.14071563675841769</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0.65301642290526285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0.1820560964117508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1.9006397173453689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0.1820560964117508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0.28112437142237923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5.4518402151886889</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0.13443932307232753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0.72630303708995747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0.20248785651717149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2.113944382868933</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0.20248785651717149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0.3940376743593319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5.5990262728390094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0.38709296838583462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0.57587947890814917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0.16055089314172122</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1.6761284580675531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0.16055089314172122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0.28063286855111969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5.8520812529923818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0.21698113207547171</c:v>
                </c:pt>
                <c:pt idx="1">
                  <c:v>0.2264150943396227</c:v>
                </c:pt>
                <c:pt idx="2">
                  <c:v>0.55660377358490554</c:v>
                </c:pt>
                <c:pt idx="3">
                  <c:v>2.8301886792452831E-2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0.70684575624982005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1.5570937519374208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0.43410609638830078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4.5320058190817312</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0.34572246662571615</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2.424226109717011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8.9464930316684566E-2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0.49219639345487831</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0.13722067457610887</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1.4325642990302088</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0.13722067457610976</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4.2680341407983491E-3</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6.9848200233624471</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7.4779414447666834</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0.38147508451007806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0.15221319995823457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1.5890841287212156</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0.15221319995823634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8.1311705775828358E-3</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6.4038827656769142</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0.17465255232630916</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0.1032808732324213</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1.0782376068510402</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0.1032808732324213</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0.17299852429341733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8.5520001238564536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0.25</c:v>
                </c:pt>
                <c:pt idx="1">
                  <c:v>0.75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0.35296979195758649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0.79622386841134496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0.22198126152466546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2.3174527548146067</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0.22198126152466457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0.13593480635155331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6.7377355232126073</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0.22661830735758581</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0.95142192398990488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0.26524931907767613</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2.7691651132496968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0.26524931907767613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0.23208372473399219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3.3251504006475621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3.3938683020740434E-2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0.45460683069777286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0.12674098551877044</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1.3231578378328841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0.12674098551877044</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8.930477535902881E-2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7.2769811249365173</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0.29351272770974113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0.49569778505052486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0.13819683637473101</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1.4427552891787556</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0.13819683637473013</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0.19657445634343063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6.8417726088445523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0.21261354947455935</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0.38910535591884354</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0.10847966407388121</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1.0903069278790962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9.1492577229309315</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0.20886502724791711</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0.1489273167230829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1.5547799757355136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0.14892731672308379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3.5405565452162335E-2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7.1804320919326843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0.18154852780554087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0.13104511637727612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1.3680923509833063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0.13104511637727434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6.3447640612249501E-2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7.7501183506086209</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0.14778969320747404</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0.1154766036632342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1.2055592955816472</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0.1154766036632342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7.128520852167064E-2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7.9142043688897523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0.34768071840328485</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0.170989852587633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1.7851097079224605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0.170989852587633</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0.40545015163467824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6.27716935575463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6.6978919342943755E-3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0.59109989443722188</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0.16479423119539582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1.7204283029938905</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0.16479423119539494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0.12768533726748288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5.2354779980590314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0.79245283018867918</c:v>
                </c:pt>
                <c:pt idx="1">
                  <c:v>0.1981132075471698</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0.26558875361556122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0.64577146131317598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0.18003625528702116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1.8795528636774392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4.2977835821575994E-2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6.3353384268897246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0.19943848483103377</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0.52756721102766591</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0.14708179406456612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1.535512982027682</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0.14708179406456523</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0.27518202355558863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6.9300464284377714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0.44234839098560919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0.45042007286587715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0.12557374873764093</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1.3109720520806611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0.12557374873764005</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0.35002015899671157</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6.7337711111072087</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0.51748916774465936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0.20648691621277404</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2.1556939965281607</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0.20648691621277404</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0.74064725136719289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0.21178954625160884</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5.4179789587665859</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6.7164321618731764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9.5025791075774357E-2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0.8032667350070124</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0.22394476007536124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2.3379514000341768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0.22394476007536124</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0.44984041065649727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4.6464174651594723</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0.29953955254352937</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0.11364070806834903</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1.1863928070469854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0.11364070806834903</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0.31114512049926546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7.8400098292399019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0.1305621497727536</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0.54661582263099895</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0.15239240456213654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1.5909549992628813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0.15239240456213743</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3.0692904806828736E-2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7.6628691912201541</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442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RM3 | Northern Care Alliance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153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RM3 | Northern Care Alliance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5153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RM3 | Northern Care Alliance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Northern Care Alliance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912812653"/>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36498361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907966103"/>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31679406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56600530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4250171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2628959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7213919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3722764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8469425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2811831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5077244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8625272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7432900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9413737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4108352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5247436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5499284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8031029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489863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3645110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4196849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1424163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9647155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7174446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4049589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4363642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0524298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8318031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6666202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7133087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0203883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4642310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2401371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9057960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0134776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4067433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0920363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41807566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5227799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1243507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790016444"/>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90626549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81325459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76294726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56742966"/>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2233614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34804717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23798548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G10. Did a midwife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E2. Were your decisions about how you wanted to feed your baby respected by midwives?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427087224"/>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417154734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71020772"/>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Northern Care Alliance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asked about mental health by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kumimoji="0" lang="en-GB" sz="1400" b="0" i="0" u="none" strike="noStrike" kern="1200" cap="none" spc="0" normalizeH="0" baseline="0" noProof="0">
                <a:ln>
                  <a:noFill/>
                </a:ln>
                <a:solidFill>
                  <a:prstClr val="black"/>
                </a:solidFill>
                <a:effectLst/>
                <a:uLnTx/>
                <a:uFillTx/>
                <a:latin typeface="Arial"/>
                <a:ea typeface="+mj-ea"/>
                <a:cs typeface="+mj-cs"/>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 </a:t>
            </a:r>
            <a:r>
              <a:rPr lang="en-GB" sz="1400" b="0">
                <a:solidFill>
                  <a:prstClr val="black"/>
                </a:solidFill>
                <a:latin typeface="Arial"/>
              </a:rPr>
              <a:t>Decisions about how to feed their baby respected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noProof="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a:solidFill>
                  <a:prstClr val="black"/>
                </a:solidFill>
                <a:latin typeface="Arial"/>
              </a:rPr>
              <a:t>Being given the help they needed if they contacted a midwifery team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told who to contact if advice needed about potential changes to mental health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352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Northern Care Alliance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75737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03469672"/>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0519528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996980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62074586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6891333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1411561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5855586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12617130"/>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95337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29160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39737860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80208892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59557978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2010051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4431659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573265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568928654"/>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80928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448207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01031446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5322913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6978324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1975140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3731588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1688197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9998518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9352796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402621314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3923239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1801891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4866368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932445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7601635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704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992609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1802148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51385291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9503854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7623623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86918251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1419478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6372057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36091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1592951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18964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98879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15476039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1042127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96631579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0561079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694902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0290541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9682728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39590836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7062801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212131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55825202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96316332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90693761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0610369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7165356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4755333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329830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50844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41749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84470818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13521230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9401498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7713392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74912475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59468337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6273195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0576237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92068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843622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54742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799203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1638496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42411718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62341952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29146001"/>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4231335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10544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776606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25907352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9676767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4961406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8468445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5845385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9491545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2652059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79214079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3229192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27891141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75140803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4902000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26562558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2348231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9413133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04488858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8282429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5396468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9254351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5003202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18657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713392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00769736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9070358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427642249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5441032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5479690"/>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4067454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05545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947543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685713994"/>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82624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48950722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980252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2158479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66042061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544968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28966561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1779806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9679180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1443329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91203850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5275065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80770275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08210264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1816954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595113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83407116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3695967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7392329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713049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8399807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13862346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68314279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5678033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00208652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6638704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842580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0966894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9113632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4276279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723634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1654851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901240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8222440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0053856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037223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0389059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48299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1010124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6063008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1090794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2320323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4992328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2994018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6364051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41244695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6280200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4664590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017915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7776095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74610168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66821513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4364410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9430639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803597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7453102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618364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0497700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6704409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9720164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706931348"/>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53568026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70288246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426828377"/>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39%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734247154"/>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2163969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24070433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7647654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005856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3599256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3707724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6036319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3735865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4058829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5738640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6391883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8413199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1315860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9981524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5082066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9319855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0477062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9358656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8761032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4374498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7510029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4507492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5505088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6145598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6887899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457408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1312772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7167610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4086355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8820256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1833740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1851476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418846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1318914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17426</Words>
  <Application>Microsoft Office PowerPoint</Application>
  <PresentationFormat>Widescreen</PresentationFormat>
  <Paragraphs>1990</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Northern Care Alliance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2025-11-28T17:52:45Z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